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f76717a9a1b43b6" /><Relationship Type="http://schemas.openxmlformats.org/officeDocument/2006/relationships/extended-properties" Target="/docProps/app.xml" Id="R4d1c70de498d4a62" /><Relationship Type="http://schemas.openxmlformats.org/officeDocument/2006/relationships/officeDocument" Target="/ppt/presentation.xml" Id="Rb8e4cefe2d7645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300f915c5c4d12"/>
  </p:sldMasterIdLst>
  <p:notesMasterIdLst>
    <p:notesMasterId xmlns:r="http://schemas.openxmlformats.org/officeDocument/2006/relationships" r:id="R4b20ad98d9a04f85"/>
  </p:notesMasterIdLst>
  <p:sldIdLst>
    <p:sldId xmlns:r="http://schemas.openxmlformats.org/officeDocument/2006/relationships" id="256" r:id="Re5ac07dcdab74c6d"/>
    <p:sldId xmlns:r="http://schemas.openxmlformats.org/officeDocument/2006/relationships" id="257" r:id="R191dd2c7caf0411e"/>
    <p:sldId xmlns:r="http://schemas.openxmlformats.org/officeDocument/2006/relationships" id="258" r:id="R435647e52e154e82"/>
    <p:sldId xmlns:r="http://schemas.openxmlformats.org/officeDocument/2006/relationships" id="259" r:id="Rd7719b01871c42dc"/>
    <p:sldId xmlns:r="http://schemas.openxmlformats.org/officeDocument/2006/relationships" id="260" r:id="Rada634e293a047fb"/>
    <p:sldId xmlns:r="http://schemas.openxmlformats.org/officeDocument/2006/relationships" id="261" r:id="R239278e975634158"/>
    <p:sldId xmlns:r="http://schemas.openxmlformats.org/officeDocument/2006/relationships" id="262" r:id="Rc54e672589c94103"/>
    <p:sldId xmlns:r="http://schemas.openxmlformats.org/officeDocument/2006/relationships" id="263" r:id="R21f5aab992e14ecc"/>
    <p:sldId xmlns:r="http://schemas.openxmlformats.org/officeDocument/2006/relationships" id="264" r:id="Rfce762aa45a341b9"/>
    <p:sldId xmlns:r="http://schemas.openxmlformats.org/officeDocument/2006/relationships" id="265" r:id="R25cb24e8bbee421d"/>
    <p:sldId xmlns:r="http://schemas.openxmlformats.org/officeDocument/2006/relationships" id="266" r:id="R91dd5feacd5c4b4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a8bf1e3af094241" /><Relationship Type="http://schemas.openxmlformats.org/officeDocument/2006/relationships/slideMaster" Target="/ppt/slideMasters/slideMaster1.xml" Id="R80300f915c5c4d12" /><Relationship Type="http://schemas.openxmlformats.org/officeDocument/2006/relationships/notesMaster" Target="/ppt/notesMasters/notesMaster1.xml" Id="R4b20ad98d9a04f85" /><Relationship Type="http://schemas.openxmlformats.org/officeDocument/2006/relationships/presProps" Target="/ppt/presProps.xml" Id="Re5ab4a92713d45bd" /><Relationship Type="http://schemas.openxmlformats.org/officeDocument/2006/relationships/tableStyles" Target="/ppt/tableStyles.xml" Id="R2d9f447356534ff0" /><Relationship Type="http://schemas.openxmlformats.org/officeDocument/2006/relationships/slide" Target="/ppt/slides/slide1.xml" Id="Re5ac07dcdab74c6d" /><Relationship Type="http://schemas.openxmlformats.org/officeDocument/2006/relationships/slide" Target="/ppt/slides/slide2.xml" Id="R191dd2c7caf0411e" /><Relationship Type="http://schemas.openxmlformats.org/officeDocument/2006/relationships/slide" Target="/ppt/slides/slide3.xml" Id="R435647e52e154e82" /><Relationship Type="http://schemas.openxmlformats.org/officeDocument/2006/relationships/slide" Target="/ppt/slides/slide4.xml" Id="Rd7719b01871c42dc" /><Relationship Type="http://schemas.openxmlformats.org/officeDocument/2006/relationships/slide" Target="/ppt/slides/slide5.xml" Id="Rada634e293a047fb" /><Relationship Type="http://schemas.openxmlformats.org/officeDocument/2006/relationships/slide" Target="/ppt/slides/slide6.xml" Id="R239278e975634158" /><Relationship Type="http://schemas.openxmlformats.org/officeDocument/2006/relationships/slide" Target="/ppt/slides/slide7.xml" Id="Rc54e672589c94103" /><Relationship Type="http://schemas.openxmlformats.org/officeDocument/2006/relationships/slide" Target="/ppt/slides/slide8.xml" Id="R21f5aab992e14ecc" /><Relationship Type="http://schemas.openxmlformats.org/officeDocument/2006/relationships/slide" Target="/ppt/slides/slide9.xml" Id="Rfce762aa45a341b9" /><Relationship Type="http://schemas.openxmlformats.org/officeDocument/2006/relationships/slide" Target="/ppt/slides/slide10.xml" Id="R25cb24e8bbee421d" /><Relationship Type="http://schemas.openxmlformats.org/officeDocument/2006/relationships/slide" Target="/ppt/slides/slide11.xml" Id="R91dd5feacd5c4b4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976ee8f59f34d1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aa8f19d8b444a6c" /><Relationship Type="http://schemas.openxmlformats.org/officeDocument/2006/relationships/notesMaster" Target="/ppt/notesMasters/notesMaster1.xml" Id="Rd1278691f2a24cf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a72f51993db4dc4" /><Relationship Type="http://schemas.openxmlformats.org/officeDocument/2006/relationships/notesMaster" Target="/ppt/notesMasters/notesMaster1.xml" Id="Rf5d49323119f477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f3cf4790d1f489c" /><Relationship Type="http://schemas.openxmlformats.org/officeDocument/2006/relationships/notesMaster" Target="/ppt/notesMasters/notesMaster1.xml" Id="R0c41077cd8bf454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63f82698413485f" /><Relationship Type="http://schemas.openxmlformats.org/officeDocument/2006/relationships/notesMaster" Target="/ppt/notesMasters/notesMaster1.xml" Id="R2e947f83b05a4b3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5c7ff60ce8446ce" /><Relationship Type="http://schemas.openxmlformats.org/officeDocument/2006/relationships/notesMaster" Target="/ppt/notesMasters/notesMaster1.xml" Id="Rf40d502b5033477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9c6909ddd0449c6" /><Relationship Type="http://schemas.openxmlformats.org/officeDocument/2006/relationships/notesMaster" Target="/ppt/notesMasters/notesMaster1.xml" Id="R9c924e351c3a4a6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dd1081a1f034f7c" /><Relationship Type="http://schemas.openxmlformats.org/officeDocument/2006/relationships/notesMaster" Target="/ppt/notesMasters/notesMaster1.xml" Id="R2f2e730c2d6f4c5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46f41f496054d74" /><Relationship Type="http://schemas.openxmlformats.org/officeDocument/2006/relationships/notesMaster" Target="/ppt/notesMasters/notesMaster1.xml" Id="Ra42e6d2e110847a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928ae17db984932" /><Relationship Type="http://schemas.openxmlformats.org/officeDocument/2006/relationships/notesMaster" Target="/ppt/notesMasters/notesMaster1.xml" Id="Rf22d2d64e0e04df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3d08489c2e44844" /><Relationship Type="http://schemas.openxmlformats.org/officeDocument/2006/relationships/notesMaster" Target="/ppt/notesMasters/notesMaster1.xml" Id="R6d1dbc76720f49d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6e566f805184515" /><Relationship Type="http://schemas.openxmlformats.org/officeDocument/2006/relationships/notesMaster" Target="/ppt/notesMasters/notesMaster1.xml" Id="R8768fc23c6d84d9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Kaynak: 2026-2027_Bilisim_5_Sinif_Yillik_Plan.xlsx, 1. hafta, BTY.5.1.1. Öğrenme çıktısı: Günlük yaşamda kullanılan bilişim teknolojilerini sınıflandırabilme. Örnek ve anlatımlar bu kazanım için hazırlanmıştır.</a:t>
            </a:r>
          </a:p>
          <a:p xmlns:a="http://schemas.openxmlformats.org/drawingml/2006/main">
            <a:r>
              <a:t>Haftalık plan 2 ders saatidir. Anlatımı kısa tutun, rehberli uygulama ve dijital etkinliğe zaman ayırın. Bu dosya kullanıcının incelemesi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Hazırlanan armaganbt-ilk-hafta-etkinlik.html dosyasını açın. Tahtada sınıfça ya da öğrenci bilgisayarlarında bireysel kullanın. Yaklaşık 10–15 dakika ayırın. İlk seçim puanı sınav notu değildir.</a:t>
            </a:r>
          </a:p>
          <a:p xmlns:a="http://schemas.openxmlformats.org/drawingml/2006/main">
            <a:r>
              <a:t>Kaynak: 2026-2027_Bilisim_5_Sinif_Yillik_Plan.xlsx, 1. hafta, BTY.5.1.1. Öğrenme çıktısı: Günlük yaşamda kullanılan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Çıkış bileti: kavramı doğru kullanma, uygun örnek ve gerekçe ölçütlerine bakın. Örnek: Mektup ve e-posta iletişim sağlar; mektup fiziksel, e-posta sayısal olarak iletilir. Erken bitirenler veri, bilgi, iletişim kelimeleri için birer ipucu yazsın.</a:t>
            </a:r>
          </a:p>
          <a:p xmlns:a="http://schemas.openxmlformats.org/drawingml/2006/main">
            <a:r>
              <a:t>Kaynak: 2026-2027_Bilisim_5_Sinif_Yillik_Plan.xlsx, 1. hafta, BTY.5.1.1. Öğrenme çıktısı: Günlük yaşamda kullanılan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Tanışma: Öğrencilere adını ve seçtiği aracı söylemesi için söz verin. Yanıtları yargılamadan toplayın. Dersin sonunda veri, bilgi ve araçların işlevlerini açıklayabileceklerini belirtin.</a:t>
            </a:r>
          </a:p>
          <a:p xmlns:a="http://schemas.openxmlformats.org/drawingml/2006/main">
            <a:r>
              <a:t>Kaynak: 2026-2027_Bilisim_5_Sinif_Yillik_Plan.xlsx, 1. hafta, BTY.5.1.1. Öğrenme çıktısı: Günlük yaşamda kullanılan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Sayıların tek başına ne anlattığını sorun. Gün ve derece bağlamını siz verin. Veri: işlenmeye uygun gözlem veya semboller. Bilgi: verilerin bağlam içinde anlamlandırılmış hâli. Verinin yalnızca sayı olmadığını; metin, ses ve görüntü de olabileceğini söyleyin.</a:t>
            </a:r>
          </a:p>
          <a:p xmlns:a="http://schemas.openxmlformats.org/drawingml/2006/main">
            <a:r>
              <a:t>Kaynak: 2026-2027_Bilisim_5_Sinif_Yillik_Plan.xlsx, 1. hafta, BTY.5.1.1. Öğrenme çıktısı: Günlük yaşamda kullanılan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Bilişim teknolojileri bilgiyi toplama, işleme, saklama ve iletmeyi sağlar. Bir cihazın birden fazla işlevi olabileceğini açıklayın. Ayrıntılı kullanım alanı sınıflandırması yıllık planın ikinci haftasında genişletilecektir.</a:t>
            </a:r>
          </a:p>
          <a:p xmlns:a="http://schemas.openxmlformats.org/drawingml/2006/main">
            <a:r>
              <a:t>Kaynak: 2026-2027_Bilisim_5_Sinif_Yillik_Plan.xlsx, 1. hafta, BTY.5.1.1. Öğrenme çıktısı: Günlük yaşamda kullanılan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Öğrenciden bu örnekte oluşturma ve saklama işlevlerini bulmasını isteyin. İletme işleminin ancak paylaşım yapıldığında ekleneceğini vurgulayın. Gerçek öğrenci fotoğrafları çekmeye gerek yoktur.</a:t>
            </a:r>
          </a:p>
          <a:p xmlns:a="http://schemas.openxmlformats.org/drawingml/2006/main">
            <a:r>
              <a:t>Kaynak: 2026-2027_Bilisim_5_Sinif_Yillik_Plan.xlsx, 1. hafta, BTY.5.1.1. Öğrenme çıktısı: Günlük yaşamda kullanılan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Hangisinin daha hızlı ulaşabileceğini ve bunun bağlantı gibi koşullara bağlı olabileceğini tartışın. Eski araçları tamamen kullanımdan kalkmış gibi tanıtmayın.</a:t>
            </a:r>
          </a:p>
          <a:p xmlns:a="http://schemas.openxmlformats.org/drawingml/2006/main">
            <a:r>
              <a:t>Kaynak: 2026-2027_Bilisim_5_Sinif_Yillik_Plan.xlsx, 1. hafta, BTY.5.1.1. Öğrenme çıktısı: Günlük yaşamda kullanılan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Öğrencilerden bir benzerlik ve bir fark söylemelerini isteyin. Fiziksel/sayısal saklama ayrımını görünür kılın. Dosya yönetimi ayrıntılarına bu hafta girmeyin.</a:t>
            </a:r>
          </a:p>
          <a:p xmlns:a="http://schemas.openxmlformats.org/drawingml/2006/main">
            <a:r>
              <a:t>Kaynak: 2026-2027_Bilisim_5_Sinif_Yillik_Plan.xlsx, 1. hafta, BTY.5.1.1. Öğrenme çıktısı: Günlük yaşamda kullanılan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Yanıt: Elektrik kullanması tek başına bilişim aracı olduğunu göstermez. Bazı ev aletlerinin akıllı modelleri veri işlevi içerebilir; bu yüzden kesin cihaz etiketleri yerine işlev üzerinden ilerleyin.</a:t>
            </a:r>
          </a:p>
          <a:p xmlns:a="http://schemas.openxmlformats.org/drawingml/2006/main">
            <a:r>
              <a:t>Kaynak: 2026-2027_Bilisim_5_Sinif_Yillik_Plan.xlsx, 1. hafta, BTY.5.1.1. Öğrenme çıktısı: Günlük yaşamda kullanılan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Beklenen: İkisi de uzaktan iletişim sağlar. Görüntülü görüşme sesin yanında görüntü aktarır. Öğrenci yanıtlarını ortak amaç ve araç özelliği açısından değerlendirin.</a:t>
            </a:r>
          </a:p>
          <a:p xmlns:a="http://schemas.openxmlformats.org/drawingml/2006/main">
            <a:r>
              <a:t>Kaynak: 2026-2027_Bilisim_5_Sinif_Yillik_Plan.xlsx, 1. hafta, BTY.5.1.1. Öğrenme çıktısı: Günlük yaşamda kullanılan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f33cd9eed4b0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ee5011e4c4d4733" /><Relationship Type="http://schemas.openxmlformats.org/officeDocument/2006/relationships/slideLayout" Target="/ppt/slideLayouts/slideLayout1.xml" Id="Reb33f9925dce4ec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3f9925dce4ec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e2e3bf70d410b" /><Relationship Type="http://schemas.openxmlformats.org/officeDocument/2006/relationships/notesSlide" Target="/ppt/notesSlides/notesSlide1.xml" Id="Re64787893559410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661c70986476e" /><Relationship Type="http://schemas.openxmlformats.org/officeDocument/2006/relationships/notesSlide" Target="/ppt/notesSlides/notesSlide10.xml" Id="Rb755bdd1b3d343f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b6474625a4b46" /><Relationship Type="http://schemas.openxmlformats.org/officeDocument/2006/relationships/notesSlide" Target="/ppt/notesSlides/notesSlide11.xml" Id="R00a04f18865a4d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4446610fd4771" /><Relationship Type="http://schemas.openxmlformats.org/officeDocument/2006/relationships/notesSlide" Target="/ppt/notesSlides/notesSlide2.xml" Id="Ra68c60c7ebb8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2a48d62054bd2" /><Relationship Type="http://schemas.openxmlformats.org/officeDocument/2006/relationships/notesSlide" Target="/ppt/notesSlides/notesSlide3.xml" Id="R9a0f28ee62e24c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81cd4c6ad4a7a" /><Relationship Type="http://schemas.openxmlformats.org/officeDocument/2006/relationships/notesSlide" Target="/ppt/notesSlides/notesSlide4.xml" Id="R86a162bd4639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c025d95f645da" /><Relationship Type="http://schemas.openxmlformats.org/officeDocument/2006/relationships/notesSlide" Target="/ppt/notesSlides/notesSlide5.xml" Id="R1a8aeea1d4d8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2600c01e74b02" /><Relationship Type="http://schemas.openxmlformats.org/officeDocument/2006/relationships/notesSlide" Target="/ppt/notesSlides/notesSlide6.xml" Id="R71812478d432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f336a9ebb4220" /><Relationship Type="http://schemas.openxmlformats.org/officeDocument/2006/relationships/notesSlide" Target="/ppt/notesSlides/notesSlide7.xml" Id="Rc0fb3f828523440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19c9d5c4d4f38" /><Relationship Type="http://schemas.openxmlformats.org/officeDocument/2006/relationships/notesSlide" Target="/ppt/notesSlides/notesSlide8.xml" Id="R95301022fb55488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64196be5c43df" /><Relationship Type="http://schemas.openxmlformats.org/officeDocument/2006/relationships/notesSlide" Target="/ppt/notesSlides/notesSlide9.xml" Id="Ra27acb48a700469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3E3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6297D3-97A7-4112-B2E8-4ECA758A8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8150"/>
            <a:ext cx="7620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DDEDA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DDEDAD"/>
                </a:solidFill>
                <a:latin typeface="Arial"/>
                <a:ea typeface="Arial"/>
                <a:cs typeface="Arial"/>
              </a:rPr>
              <a:t>armaganbt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F8A0DA7-5B38-422B-B42E-3A0EA2B6E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19250"/>
            <a:ext cx="107632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Bilişim teknolojileri</a:t>
            </a:r>
          </a:p>
          <a:p xmlns:a="http://schemas.openxmlformats.org/drawingml/2006/main">
            <a:pPr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hayatımızda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9B1CA6-C1F0-4CD7-818C-7663B2DA8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000500"/>
            <a:ext cx="1038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DDEDAD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DDEDAD"/>
                </a:solidFill>
                <a:latin typeface="Arial"/>
                <a:ea typeface="Arial"/>
                <a:cs typeface="Arial"/>
              </a:rPr>
              <a:t>Temel kavramlar ve geçmişten bugüne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EEFF7BA-BA0E-485E-96B6-55B440F61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334000"/>
            <a:ext cx="9525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5. sınıf</a:t>
            </a:r>
          </a:p>
          <a:p xmlns:a="http://schemas.openxmlformats.org/drawingml/2006/main">
            <a:pPr>
              <a:defRPr sz="18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1. hafta   14–18 Eylül 2026</a:t>
            </a:r>
          </a:p>
        </p:txBody>
      </p:sp>
    </p:spTree>
    <p:extLst>
      <p:ext uri="{BB962C8B-B14F-4D97-AF65-F5344CB8AC3E}">
        <p14:creationId xmlns:p14="http://schemas.microsoft.com/office/powerpoint/2010/main" val="196500634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116587F-F495-49A5-BA84-C0A9B2328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Dijital pekiştirme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8B42CD-7EE4-4A2B-A751-F9FC85A23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Teknolojinin zaman yolculuğu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FCB356-0B81-4E86-A217-608408CD5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1. hafta etkinliğinde 5. sınıfı seç.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8 görevi yanıtla ve açıklamaları oku.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Yanlış yanıtta ipucuyla tekrar dene.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2D5F4C-5CAD-4188-98C6-E0A9E9F7F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5.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A4F320-7723-4798-91D5-1221A7925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57798556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73E3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0F6609-3748-4000-B14B-517B4E641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Bugün öğrendiklerim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3BD453-679E-4050-B80F-84D9C9073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DDEDAD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DDEDAD"/>
                </a:solidFill>
                <a:latin typeface="Arial"/>
                <a:ea typeface="Arial"/>
                <a:cs typeface="Arial"/>
              </a:rPr>
              <a:t>Bir araç, bir benzerlik, bir fark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1E78DA-4359-4DBB-9302-A943DA4D7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Bir bilişim aracı seç.</a:t>
            </a:r>
          </a:p>
          <a:p xmlns:a="http://schemas.openxmlformats.org/drawingml/2006/main">
            <a:pPr>
              <a:defRPr sz="23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Geçmişte benzer amaçla kullanılan bir araç bul.</a:t>
            </a:r>
          </a:p>
          <a:p xmlns:a="http://schemas.openxmlformats.org/drawingml/2006/main">
            <a:pPr>
              <a:defRPr sz="23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Ortak yönünü ve bir farkını açıkla.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7A544AD-8089-4A81-BD72-5974ECBC5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DEDA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DDEDAD"/>
                </a:solidFill>
                <a:latin typeface="Arial"/>
                <a:ea typeface="Arial"/>
                <a:cs typeface="Arial"/>
              </a:rPr>
              <a:t>armaganbt     5.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1BAF3C-06CC-402A-AA60-6A7DA8F6B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4339605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AD35BB-CC5F-424E-9DE9-098970467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Bugün kullandığımız araçlar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A4F970-3A03-4B7D-B3F3-754867B54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Sabah uyandığından beri hangi teknolojik araçları kullandın?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675180-1BF8-4BBC-B7E1-924725B91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Bir araç seç.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O araçla hangi işi yaptığını arkadaşına anlat.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FE0831-D229-4758-BDB2-4A14E23EA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5.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A98623-4CC2-4FDC-895C-E00FE11CF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50117600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FE46FF-2896-499F-892C-D4C1554FC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Veri ve bilgi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1C338C-F85F-4A3D-A894-C25E60B35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18, 20, 22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20CA06-5B5F-4D62-9473-930B18C12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Bunlar üç günün sıcaklık ölçümleri.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Karşılaştırınca bir bilgi elde ederiz: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Sıcaklık her gün yükselmiş.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439998-9011-4589-9F3E-5C45D0175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5.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2EDB0E-CD39-4F41-AA85-2D9DF5B9B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77889831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77DC34-0068-4D47-9485-79902CCB8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Bilişim teknolojileri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25F3AB-F8A6-418F-BF6F-BFA256F22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Veriyle çalışan araç ve sistemler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3820AF-CB3C-401D-9165-FB61A741C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Fotoğraf çekmek: veri oluşturma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Hesaplama yapmak: veri işleme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Fotoğraf kaydetmek: veri saklama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Mesaj göndermek: veri iletme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C53DD1-FE62-43D9-A129-46456AF66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5.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491DEC-8A99-47CF-9C81-FF5422945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97680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67F1AD-C2CD-4EF1-A50D-3DC24D829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Bir fotoğrafın yolculuğu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15EF29-6290-42E5-88BA-42273C2DA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Tablet ile bir anıyı kaydediyoruz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B829C1-8273-4BCB-AFD6-EC956EAF1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Kamera görüntüyü sayısal veriye dönüştürür.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Fotoğraf cihazda saklanır.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Daha sonra fotoğrafı açıp görüntüleriz.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AB3CEF-3000-4E21-B20D-2D800A041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5.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0B6190-42D6-415A-B46A-111D16FF6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43768549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8D0FE9-E1A7-44DC-823C-2D97B0AAA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Mektup ve e-posta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B218BD-B4C2-41DD-98F6-E0EE2137C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Ortak amaç: iletişim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27696B-CD07-474A-A69C-3BBEE95B4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Mektup kâğıda yazılır ve fiziksel olarak taşınır.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E-posta sayısal ağlar üzerinden iletilir.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İkisi de bir iletiyi alıcıya ulaştırabilir.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341BF7-9BC1-4E92-83BC-9FEE4AD44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5.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F10D20-3EB1-43FE-B468-60430752C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87400288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7678E1-EF4A-4DC5-85FE-EE6702E2D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Albüm ve fotoğraf klasörü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84B41F-252C-41DB-89F3-1B1D70FE0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Ortak amaç: düzenleme ve saklama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F36972-6954-49C2-BC3D-6A355511B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Basılı albümde fotoğrafları sayfalara yerleştiririz.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Sayısal klasörde fotoğraf dosyalarını düzenleriz.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Her ikisi de bir fotoğrafı yeniden bulmamıza yardım eder.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CC5CA4-F855-4B3C-AF55-780186BAA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5.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4A6C57-66C2-43F5-964A-07EDC2229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03614110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0DC131-7033-4E45-95E5-D0FC43683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Araçların işlevleri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3A577E-FD6F-4D3B-A689-64C7D0184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Elektrikle çalışması tek başına yeterli mi?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B5553A-B0F1-4E4B-8185-45EE13ED5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Bir aracın ne yaptığını inceleriz.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Veri topluyor, işliyor, saklıyor veya iletiyor mu?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Bir tablet için örnek verelim.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820A36-E59B-42CD-AE9B-839097744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5.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7BCB08-AACB-4A37-9EA7-E98CA76AA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14997429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EA6334-EB03-44E0-AF3F-772DCDBCC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Birlikte karşılaştırma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4A3B14-0D23-42CF-BE8C-D347C631B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Telefon görüşmesi ve görüntülü görüşme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1BA495-8A3A-45FB-947A-5324B011B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Ortak amaçları nedir?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Görüntülü görüşmede hangi içerik eklenir?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Bir benzerlik ve bir fark içeren iki cümle kur.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DE107D-0D7B-4942-BCBD-614E568FB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5.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7E21CE-C0A2-4201-8F92-3B340A1EF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74977092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2026-09-12T17:12:37.9000000Z</dcterms:created>
  <dcterms:modified xsi:type="dcterms:W3CDTF">2026-09-12T17:12:37.9000000Z</dcterms:modified>
</coreProperties>
</file>